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7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0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5741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54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09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6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0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6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1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8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63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3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5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3CD73-9C38-475F-A439-3039F52713CC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412AA-AEC9-4549-9FBF-06E59D9CB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92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334C4-3349-4211-BB92-785E1886A65C}"/>
              </a:ext>
            </a:extLst>
          </p:cNvPr>
          <p:cNvSpPr/>
          <p:nvPr/>
        </p:nvSpPr>
        <p:spPr>
          <a:xfrm>
            <a:off x="503338" y="2260834"/>
            <a:ext cx="11134987" cy="2109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23613F-B4B1-432A-9CA0-64EA5753225C}"/>
              </a:ext>
            </a:extLst>
          </p:cNvPr>
          <p:cNvSpPr/>
          <p:nvPr/>
        </p:nvSpPr>
        <p:spPr>
          <a:xfrm>
            <a:off x="580284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D4595-9599-4038-B84C-7821C7C5D01E}"/>
              </a:ext>
            </a:extLst>
          </p:cNvPr>
          <p:cNvSpPr/>
          <p:nvPr/>
        </p:nvSpPr>
        <p:spPr>
          <a:xfrm>
            <a:off x="1499572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7A9F-775E-4455-AD00-8C65C58498CC}"/>
              </a:ext>
            </a:extLst>
          </p:cNvPr>
          <p:cNvSpPr/>
          <p:nvPr/>
        </p:nvSpPr>
        <p:spPr>
          <a:xfrm>
            <a:off x="2418860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F69B4-00F7-4739-8841-D348A0B4FA49}"/>
              </a:ext>
            </a:extLst>
          </p:cNvPr>
          <p:cNvSpPr/>
          <p:nvPr/>
        </p:nvSpPr>
        <p:spPr>
          <a:xfrm>
            <a:off x="3355626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0B81B-4EE8-481D-BA38-778AB9640A74}"/>
              </a:ext>
            </a:extLst>
          </p:cNvPr>
          <p:cNvSpPr/>
          <p:nvPr/>
        </p:nvSpPr>
        <p:spPr>
          <a:xfrm>
            <a:off x="4292392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8A331-84A5-4D06-AE10-7090561A8B75}"/>
              </a:ext>
            </a:extLst>
          </p:cNvPr>
          <p:cNvSpPr/>
          <p:nvPr/>
        </p:nvSpPr>
        <p:spPr>
          <a:xfrm>
            <a:off x="5211680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4259A3-4E15-44ED-A45F-9A772844B4EE}"/>
              </a:ext>
            </a:extLst>
          </p:cNvPr>
          <p:cNvSpPr/>
          <p:nvPr/>
        </p:nvSpPr>
        <p:spPr>
          <a:xfrm>
            <a:off x="6148446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66D3E-FFCC-40D3-851D-D330BF6FC37D}"/>
              </a:ext>
            </a:extLst>
          </p:cNvPr>
          <p:cNvSpPr/>
          <p:nvPr/>
        </p:nvSpPr>
        <p:spPr>
          <a:xfrm>
            <a:off x="7067734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11E521-3F3D-4B81-99D2-357B2A60FA3E}"/>
              </a:ext>
            </a:extLst>
          </p:cNvPr>
          <p:cNvSpPr/>
          <p:nvPr/>
        </p:nvSpPr>
        <p:spPr>
          <a:xfrm>
            <a:off x="7987022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EF3DFD-9AEB-43C2-AD34-C05481672BB2}"/>
              </a:ext>
            </a:extLst>
          </p:cNvPr>
          <p:cNvSpPr/>
          <p:nvPr/>
        </p:nvSpPr>
        <p:spPr>
          <a:xfrm>
            <a:off x="8889490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157E1-94D4-4C23-84A7-2DFF0BECB918}"/>
              </a:ext>
            </a:extLst>
          </p:cNvPr>
          <p:cNvSpPr/>
          <p:nvPr/>
        </p:nvSpPr>
        <p:spPr>
          <a:xfrm>
            <a:off x="9826256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D2B582-A24F-4CC4-91FE-478B0679DFB1}"/>
              </a:ext>
            </a:extLst>
          </p:cNvPr>
          <p:cNvSpPr/>
          <p:nvPr/>
        </p:nvSpPr>
        <p:spPr>
          <a:xfrm>
            <a:off x="10763022" y="2416030"/>
            <a:ext cx="781582" cy="1795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796B4-1A13-46B6-B296-795AE8557ECD}"/>
              </a:ext>
            </a:extLst>
          </p:cNvPr>
          <p:cNvSpPr txBox="1"/>
          <p:nvPr/>
        </p:nvSpPr>
        <p:spPr>
          <a:xfrm>
            <a:off x="528506" y="4689662"/>
            <a:ext cx="111349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any display size the bootstrap's grid system </a:t>
            </a:r>
          </a:p>
          <a:p>
            <a:pPr algn="ctr"/>
            <a:r>
              <a:rPr lang="en-US" dirty="0"/>
              <a:t>allows up to </a:t>
            </a:r>
            <a:r>
              <a:rPr lang="en-US" sz="2800" b="1" dirty="0"/>
              <a:t>12 columns </a:t>
            </a:r>
            <a:r>
              <a:rPr lang="en-US" dirty="0"/>
              <a:t>across the page.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Mobile phone">
                <a:extLst>
                  <a:ext uri="{FF2B5EF4-FFF2-40B4-BE49-F238E27FC236}">
                    <a16:creationId xmlns:a16="http://schemas.microsoft.com/office/drawing/2014/main" id="{03B46157-4A12-4C46-A5A3-8B31F61905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7283166"/>
                  </p:ext>
                </p:extLst>
              </p:nvPr>
            </p:nvGraphicFramePr>
            <p:xfrm>
              <a:off x="757372" y="4610592"/>
              <a:ext cx="919139" cy="19954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19139" cy="1995438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944901" ay="2200000" az="-5735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61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Mobile phone">
                <a:extLst>
                  <a:ext uri="{FF2B5EF4-FFF2-40B4-BE49-F238E27FC236}">
                    <a16:creationId xmlns:a16="http://schemas.microsoft.com/office/drawing/2014/main" id="{03B46157-4A12-4C46-A5A3-8B31F61905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372" y="4610592"/>
                <a:ext cx="919139" cy="1995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Laptop">
                <a:extLst>
                  <a:ext uri="{FF2B5EF4-FFF2-40B4-BE49-F238E27FC236}">
                    <a16:creationId xmlns:a16="http://schemas.microsoft.com/office/drawing/2014/main" id="{8CCD9F49-1871-4DC2-973D-A708716AF5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4258076"/>
                  </p:ext>
                </p:extLst>
              </p:nvPr>
            </p:nvGraphicFramePr>
            <p:xfrm>
              <a:off x="8887869" y="-320328"/>
              <a:ext cx="3205592" cy="252736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05592" cy="2527360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375243" ay="-1298831" az="-1388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621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Laptop">
                <a:extLst>
                  <a:ext uri="{FF2B5EF4-FFF2-40B4-BE49-F238E27FC236}">
                    <a16:creationId xmlns:a16="http://schemas.microsoft.com/office/drawing/2014/main" id="{8CCD9F49-1871-4DC2-973D-A708716AF5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7869" y="-320328"/>
                <a:ext cx="3205592" cy="25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 Model 20" descr="All In One Computer">
                <a:extLst>
                  <a:ext uri="{FF2B5EF4-FFF2-40B4-BE49-F238E27FC236}">
                    <a16:creationId xmlns:a16="http://schemas.microsoft.com/office/drawing/2014/main" id="{69E4DDCA-8367-4325-9134-BD50E32F74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0313877"/>
                  </p:ext>
                </p:extLst>
              </p:nvPr>
            </p:nvGraphicFramePr>
            <p:xfrm>
              <a:off x="412448" y="69941"/>
              <a:ext cx="2174247" cy="194882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174247" cy="1948820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51" ay="2646817" az="13975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709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 Model 20" descr="All In One Computer">
                <a:extLst>
                  <a:ext uri="{FF2B5EF4-FFF2-40B4-BE49-F238E27FC236}">
                    <a16:creationId xmlns:a16="http://schemas.microsoft.com/office/drawing/2014/main" id="{69E4DDCA-8367-4325-9134-BD50E32F74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448" y="69941"/>
                <a:ext cx="2174247" cy="19488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91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334C4-3349-4211-BB92-785E1886A65C}"/>
              </a:ext>
            </a:extLst>
          </p:cNvPr>
          <p:cNvSpPr/>
          <p:nvPr/>
        </p:nvSpPr>
        <p:spPr>
          <a:xfrm>
            <a:off x="503338" y="173216"/>
            <a:ext cx="11134987" cy="7663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23613F-B4B1-432A-9CA0-64EA5753225C}"/>
              </a:ext>
            </a:extLst>
          </p:cNvPr>
          <p:cNvSpPr/>
          <p:nvPr/>
        </p:nvSpPr>
        <p:spPr>
          <a:xfrm>
            <a:off x="580284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D4595-9599-4038-B84C-7821C7C5D01E}"/>
              </a:ext>
            </a:extLst>
          </p:cNvPr>
          <p:cNvSpPr/>
          <p:nvPr/>
        </p:nvSpPr>
        <p:spPr>
          <a:xfrm>
            <a:off x="1499572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7A9F-775E-4455-AD00-8C65C58498CC}"/>
              </a:ext>
            </a:extLst>
          </p:cNvPr>
          <p:cNvSpPr/>
          <p:nvPr/>
        </p:nvSpPr>
        <p:spPr>
          <a:xfrm>
            <a:off x="2418860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F69B4-00F7-4739-8841-D348A0B4FA49}"/>
              </a:ext>
            </a:extLst>
          </p:cNvPr>
          <p:cNvSpPr/>
          <p:nvPr/>
        </p:nvSpPr>
        <p:spPr>
          <a:xfrm>
            <a:off x="3355626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0B81B-4EE8-481D-BA38-778AB9640A74}"/>
              </a:ext>
            </a:extLst>
          </p:cNvPr>
          <p:cNvSpPr/>
          <p:nvPr/>
        </p:nvSpPr>
        <p:spPr>
          <a:xfrm>
            <a:off x="4292392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8A331-84A5-4D06-AE10-7090561A8B75}"/>
              </a:ext>
            </a:extLst>
          </p:cNvPr>
          <p:cNvSpPr/>
          <p:nvPr/>
        </p:nvSpPr>
        <p:spPr>
          <a:xfrm>
            <a:off x="5211680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4259A3-4E15-44ED-A45F-9A772844B4EE}"/>
              </a:ext>
            </a:extLst>
          </p:cNvPr>
          <p:cNvSpPr/>
          <p:nvPr/>
        </p:nvSpPr>
        <p:spPr>
          <a:xfrm>
            <a:off x="6148446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66D3E-FFCC-40D3-851D-D330BF6FC37D}"/>
              </a:ext>
            </a:extLst>
          </p:cNvPr>
          <p:cNvSpPr/>
          <p:nvPr/>
        </p:nvSpPr>
        <p:spPr>
          <a:xfrm>
            <a:off x="7067734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11E521-3F3D-4B81-99D2-357B2A60FA3E}"/>
              </a:ext>
            </a:extLst>
          </p:cNvPr>
          <p:cNvSpPr/>
          <p:nvPr/>
        </p:nvSpPr>
        <p:spPr>
          <a:xfrm>
            <a:off x="7987022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EF3DFD-9AEB-43C2-AD34-C05481672BB2}"/>
              </a:ext>
            </a:extLst>
          </p:cNvPr>
          <p:cNvSpPr/>
          <p:nvPr/>
        </p:nvSpPr>
        <p:spPr>
          <a:xfrm>
            <a:off x="8889490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157E1-94D4-4C23-84A7-2DFF0BECB918}"/>
              </a:ext>
            </a:extLst>
          </p:cNvPr>
          <p:cNvSpPr/>
          <p:nvPr/>
        </p:nvSpPr>
        <p:spPr>
          <a:xfrm>
            <a:off x="9826256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D2B582-A24F-4CC4-91FE-478B0679DFB1}"/>
              </a:ext>
            </a:extLst>
          </p:cNvPr>
          <p:cNvSpPr/>
          <p:nvPr/>
        </p:nvSpPr>
        <p:spPr>
          <a:xfrm>
            <a:off x="10763022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Mobile phone">
                <a:extLst>
                  <a:ext uri="{FF2B5EF4-FFF2-40B4-BE49-F238E27FC236}">
                    <a16:creationId xmlns:a16="http://schemas.microsoft.com/office/drawing/2014/main" id="{03B46157-4A12-4C46-A5A3-8B31F61905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1205960"/>
                  </p:ext>
                </p:extLst>
              </p:nvPr>
            </p:nvGraphicFramePr>
            <p:xfrm>
              <a:off x="5786600" y="4716395"/>
              <a:ext cx="927470" cy="19683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27470" cy="196838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314032" ay="-1252603" az="-1121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61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Mobile phone">
                <a:extLst>
                  <a:ext uri="{FF2B5EF4-FFF2-40B4-BE49-F238E27FC236}">
                    <a16:creationId xmlns:a16="http://schemas.microsoft.com/office/drawing/2014/main" id="{03B46157-4A12-4C46-A5A3-8B31F61905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6600" y="4716395"/>
                <a:ext cx="927470" cy="1968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Laptop">
                <a:extLst>
                  <a:ext uri="{FF2B5EF4-FFF2-40B4-BE49-F238E27FC236}">
                    <a16:creationId xmlns:a16="http://schemas.microsoft.com/office/drawing/2014/main" id="{8CCD9F49-1871-4DC2-973D-A708716AF5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5537049"/>
                  </p:ext>
                </p:extLst>
              </p:nvPr>
            </p:nvGraphicFramePr>
            <p:xfrm>
              <a:off x="8986408" y="4078670"/>
              <a:ext cx="3205592" cy="252736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05592" cy="2527360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375243" ay="-1298831" az="-1388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621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Laptop">
                <a:extLst>
                  <a:ext uri="{FF2B5EF4-FFF2-40B4-BE49-F238E27FC236}">
                    <a16:creationId xmlns:a16="http://schemas.microsoft.com/office/drawing/2014/main" id="{8CCD9F49-1871-4DC2-973D-A708716AF5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6408" y="4078670"/>
                <a:ext cx="3205592" cy="25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 Model 20" descr="All In One Computer">
                <a:extLst>
                  <a:ext uri="{FF2B5EF4-FFF2-40B4-BE49-F238E27FC236}">
                    <a16:creationId xmlns:a16="http://schemas.microsoft.com/office/drawing/2014/main" id="{69E4DDCA-8367-4325-9134-BD50E32F74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3784527"/>
                  </p:ext>
                </p:extLst>
              </p:nvPr>
            </p:nvGraphicFramePr>
            <p:xfrm>
              <a:off x="194331" y="4735964"/>
              <a:ext cx="1986844" cy="19488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86844" cy="194881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252216" ay="-1994207" az="-13841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709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 Model 20" descr="All In One Computer">
                <a:extLst>
                  <a:ext uri="{FF2B5EF4-FFF2-40B4-BE49-F238E27FC236}">
                    <a16:creationId xmlns:a16="http://schemas.microsoft.com/office/drawing/2014/main" id="{69E4DDCA-8367-4325-9134-BD50E32F74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331" y="4735964"/>
                <a:ext cx="1986844" cy="194881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4094C90-60CD-4FFD-BA44-C1613B419082}"/>
              </a:ext>
            </a:extLst>
          </p:cNvPr>
          <p:cNvSpPr/>
          <p:nvPr/>
        </p:nvSpPr>
        <p:spPr>
          <a:xfrm>
            <a:off x="503337" y="1205279"/>
            <a:ext cx="11134987" cy="10094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4AED2-D776-4FCA-A030-AA7D447DE080}"/>
              </a:ext>
            </a:extLst>
          </p:cNvPr>
          <p:cNvSpPr/>
          <p:nvPr/>
        </p:nvSpPr>
        <p:spPr>
          <a:xfrm>
            <a:off x="580285" y="1367406"/>
            <a:ext cx="10964320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B5F995-A279-4886-9C3D-8DE4787BC5B3}"/>
              </a:ext>
            </a:extLst>
          </p:cNvPr>
          <p:cNvSpPr/>
          <p:nvPr/>
        </p:nvSpPr>
        <p:spPr>
          <a:xfrm>
            <a:off x="536892" y="2431853"/>
            <a:ext cx="11134987" cy="10094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56C317-2738-441B-BE52-FF6C611681DA}"/>
              </a:ext>
            </a:extLst>
          </p:cNvPr>
          <p:cNvSpPr/>
          <p:nvPr/>
        </p:nvSpPr>
        <p:spPr>
          <a:xfrm>
            <a:off x="613840" y="2593980"/>
            <a:ext cx="5379422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233285-19E5-415A-8F3F-AEAC760D5738}"/>
              </a:ext>
            </a:extLst>
          </p:cNvPr>
          <p:cNvSpPr/>
          <p:nvPr/>
        </p:nvSpPr>
        <p:spPr>
          <a:xfrm>
            <a:off x="6165182" y="2593980"/>
            <a:ext cx="5379422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A90313-E4D2-41EA-857B-6CFE804A5ED6}"/>
              </a:ext>
            </a:extLst>
          </p:cNvPr>
          <p:cNvSpPr/>
          <p:nvPr/>
        </p:nvSpPr>
        <p:spPr>
          <a:xfrm>
            <a:off x="536892" y="3603395"/>
            <a:ext cx="11134987" cy="10094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8FEDF7-E237-4942-B00C-C7AF3BBBFF42}"/>
              </a:ext>
            </a:extLst>
          </p:cNvPr>
          <p:cNvSpPr/>
          <p:nvPr/>
        </p:nvSpPr>
        <p:spPr>
          <a:xfrm>
            <a:off x="613840" y="3765522"/>
            <a:ext cx="3523368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A5CDE8-164D-4DCE-8FC4-B8911A9EBB0E}"/>
              </a:ext>
            </a:extLst>
          </p:cNvPr>
          <p:cNvSpPr/>
          <p:nvPr/>
        </p:nvSpPr>
        <p:spPr>
          <a:xfrm>
            <a:off x="4292392" y="3738916"/>
            <a:ext cx="3523368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0734FE-F4BB-4F2C-BB5C-D067C03D8C29}"/>
              </a:ext>
            </a:extLst>
          </p:cNvPr>
          <p:cNvSpPr/>
          <p:nvPr/>
        </p:nvSpPr>
        <p:spPr>
          <a:xfrm>
            <a:off x="8025440" y="3758370"/>
            <a:ext cx="3523368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6791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334C4-3349-4211-BB92-785E1886A65C}"/>
              </a:ext>
            </a:extLst>
          </p:cNvPr>
          <p:cNvSpPr/>
          <p:nvPr/>
        </p:nvSpPr>
        <p:spPr>
          <a:xfrm>
            <a:off x="503338" y="173216"/>
            <a:ext cx="11134987" cy="7663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23613F-B4B1-432A-9CA0-64EA5753225C}"/>
              </a:ext>
            </a:extLst>
          </p:cNvPr>
          <p:cNvSpPr/>
          <p:nvPr/>
        </p:nvSpPr>
        <p:spPr>
          <a:xfrm>
            <a:off x="580284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D4595-9599-4038-B84C-7821C7C5D01E}"/>
              </a:ext>
            </a:extLst>
          </p:cNvPr>
          <p:cNvSpPr/>
          <p:nvPr/>
        </p:nvSpPr>
        <p:spPr>
          <a:xfrm>
            <a:off x="1499572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7A9F-775E-4455-AD00-8C65C58498CC}"/>
              </a:ext>
            </a:extLst>
          </p:cNvPr>
          <p:cNvSpPr/>
          <p:nvPr/>
        </p:nvSpPr>
        <p:spPr>
          <a:xfrm>
            <a:off x="2418860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F69B4-00F7-4739-8841-D348A0B4FA49}"/>
              </a:ext>
            </a:extLst>
          </p:cNvPr>
          <p:cNvSpPr/>
          <p:nvPr/>
        </p:nvSpPr>
        <p:spPr>
          <a:xfrm>
            <a:off x="3355626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0B81B-4EE8-481D-BA38-778AB9640A74}"/>
              </a:ext>
            </a:extLst>
          </p:cNvPr>
          <p:cNvSpPr/>
          <p:nvPr/>
        </p:nvSpPr>
        <p:spPr>
          <a:xfrm>
            <a:off x="4292392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8A331-84A5-4D06-AE10-7090561A8B75}"/>
              </a:ext>
            </a:extLst>
          </p:cNvPr>
          <p:cNvSpPr/>
          <p:nvPr/>
        </p:nvSpPr>
        <p:spPr>
          <a:xfrm>
            <a:off x="5211680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4259A3-4E15-44ED-A45F-9A772844B4EE}"/>
              </a:ext>
            </a:extLst>
          </p:cNvPr>
          <p:cNvSpPr/>
          <p:nvPr/>
        </p:nvSpPr>
        <p:spPr>
          <a:xfrm>
            <a:off x="6148446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66D3E-FFCC-40D3-851D-D330BF6FC37D}"/>
              </a:ext>
            </a:extLst>
          </p:cNvPr>
          <p:cNvSpPr/>
          <p:nvPr/>
        </p:nvSpPr>
        <p:spPr>
          <a:xfrm>
            <a:off x="7067734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11E521-3F3D-4B81-99D2-357B2A60FA3E}"/>
              </a:ext>
            </a:extLst>
          </p:cNvPr>
          <p:cNvSpPr/>
          <p:nvPr/>
        </p:nvSpPr>
        <p:spPr>
          <a:xfrm>
            <a:off x="7987022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EF3DFD-9AEB-43C2-AD34-C05481672BB2}"/>
              </a:ext>
            </a:extLst>
          </p:cNvPr>
          <p:cNvSpPr/>
          <p:nvPr/>
        </p:nvSpPr>
        <p:spPr>
          <a:xfrm>
            <a:off x="8889490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157E1-94D4-4C23-84A7-2DFF0BECB918}"/>
              </a:ext>
            </a:extLst>
          </p:cNvPr>
          <p:cNvSpPr/>
          <p:nvPr/>
        </p:nvSpPr>
        <p:spPr>
          <a:xfrm>
            <a:off x="9826256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D2B582-A24F-4CC4-91FE-478B0679DFB1}"/>
              </a:ext>
            </a:extLst>
          </p:cNvPr>
          <p:cNvSpPr/>
          <p:nvPr/>
        </p:nvSpPr>
        <p:spPr>
          <a:xfrm>
            <a:off x="10763022" y="229588"/>
            <a:ext cx="781582" cy="65208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Mobile phone">
                <a:extLst>
                  <a:ext uri="{FF2B5EF4-FFF2-40B4-BE49-F238E27FC236}">
                    <a16:creationId xmlns:a16="http://schemas.microsoft.com/office/drawing/2014/main" id="{03B46157-4A12-4C46-A5A3-8B31F61905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2036536"/>
                  </p:ext>
                </p:extLst>
              </p:nvPr>
            </p:nvGraphicFramePr>
            <p:xfrm>
              <a:off x="5702785" y="4707093"/>
              <a:ext cx="1095099" cy="19869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95099" cy="1986992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148180" ay="-1323361" az="9093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616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Mobile phone">
                <a:extLst>
                  <a:ext uri="{FF2B5EF4-FFF2-40B4-BE49-F238E27FC236}">
                    <a16:creationId xmlns:a16="http://schemas.microsoft.com/office/drawing/2014/main" id="{03B46157-4A12-4C46-A5A3-8B31F61905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2785" y="4707093"/>
                <a:ext cx="1095099" cy="1986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Laptop">
                <a:extLst>
                  <a:ext uri="{FF2B5EF4-FFF2-40B4-BE49-F238E27FC236}">
                    <a16:creationId xmlns:a16="http://schemas.microsoft.com/office/drawing/2014/main" id="{8CCD9F49-1871-4DC2-973D-A708716AF5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86408" y="4078670"/>
              <a:ext cx="3205592" cy="252736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205592" cy="2527360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375243" ay="-1298831" az="-1388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621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Laptop">
                <a:extLst>
                  <a:ext uri="{FF2B5EF4-FFF2-40B4-BE49-F238E27FC236}">
                    <a16:creationId xmlns:a16="http://schemas.microsoft.com/office/drawing/2014/main" id="{8CCD9F49-1871-4DC2-973D-A708716AF5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6408" y="4078670"/>
                <a:ext cx="3205592" cy="25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 Model 20" descr="All In One Computer">
                <a:extLst>
                  <a:ext uri="{FF2B5EF4-FFF2-40B4-BE49-F238E27FC236}">
                    <a16:creationId xmlns:a16="http://schemas.microsoft.com/office/drawing/2014/main" id="{69E4DDCA-8367-4325-9134-BD50E32F74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4331" y="4735964"/>
              <a:ext cx="1986844" cy="19488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86844" cy="194881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252216" ay="-1994207" az="-13841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709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 Model 20" descr="All In One Computer">
                <a:extLst>
                  <a:ext uri="{FF2B5EF4-FFF2-40B4-BE49-F238E27FC236}">
                    <a16:creationId xmlns:a16="http://schemas.microsoft.com/office/drawing/2014/main" id="{69E4DDCA-8367-4325-9134-BD50E32F74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331" y="4735964"/>
                <a:ext cx="1986844" cy="194881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0A90313-E4D2-41EA-857B-6CFE804A5ED6}"/>
              </a:ext>
            </a:extLst>
          </p:cNvPr>
          <p:cNvSpPr/>
          <p:nvPr/>
        </p:nvSpPr>
        <p:spPr>
          <a:xfrm>
            <a:off x="536892" y="1054662"/>
            <a:ext cx="11134987" cy="10094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8FEDF7-E237-4942-B00C-C7AF3BBBFF42}"/>
              </a:ext>
            </a:extLst>
          </p:cNvPr>
          <p:cNvSpPr/>
          <p:nvPr/>
        </p:nvSpPr>
        <p:spPr>
          <a:xfrm>
            <a:off x="613840" y="1216789"/>
            <a:ext cx="3523368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A5CDE8-164D-4DCE-8FC4-B8911A9EBB0E}"/>
              </a:ext>
            </a:extLst>
          </p:cNvPr>
          <p:cNvSpPr/>
          <p:nvPr/>
        </p:nvSpPr>
        <p:spPr>
          <a:xfrm>
            <a:off x="4292392" y="1190183"/>
            <a:ext cx="3523368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0734FE-F4BB-4F2C-BB5C-D067C03D8C29}"/>
              </a:ext>
            </a:extLst>
          </p:cNvPr>
          <p:cNvSpPr/>
          <p:nvPr/>
        </p:nvSpPr>
        <p:spPr>
          <a:xfrm>
            <a:off x="8025440" y="1209637"/>
            <a:ext cx="3523368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7EA4E-18D3-49D0-8C08-5459EED228AA}"/>
              </a:ext>
            </a:extLst>
          </p:cNvPr>
          <p:cNvSpPr/>
          <p:nvPr/>
        </p:nvSpPr>
        <p:spPr>
          <a:xfrm>
            <a:off x="536892" y="2274622"/>
            <a:ext cx="11134987" cy="10094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AAB951-8266-4065-9CF2-0D661259B7E9}"/>
              </a:ext>
            </a:extLst>
          </p:cNvPr>
          <p:cNvSpPr/>
          <p:nvPr/>
        </p:nvSpPr>
        <p:spPr>
          <a:xfrm>
            <a:off x="613840" y="2436749"/>
            <a:ext cx="7235476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A91EA2-269B-4B9D-8BAB-DDCD69E17B58}"/>
              </a:ext>
            </a:extLst>
          </p:cNvPr>
          <p:cNvSpPr/>
          <p:nvPr/>
        </p:nvSpPr>
        <p:spPr>
          <a:xfrm>
            <a:off x="8025440" y="2442100"/>
            <a:ext cx="3519164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4EC087-B12A-4B2D-B0C4-84155D0E643E}"/>
              </a:ext>
            </a:extLst>
          </p:cNvPr>
          <p:cNvSpPr txBox="1"/>
          <p:nvPr/>
        </p:nvSpPr>
        <p:spPr>
          <a:xfrm>
            <a:off x="580284" y="4609258"/>
            <a:ext cx="1113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also define grid distribution for different screen size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8ED8AD-06FB-41CD-9046-4D917520E4B0}"/>
              </a:ext>
            </a:extLst>
          </p:cNvPr>
          <p:cNvSpPr/>
          <p:nvPr/>
        </p:nvSpPr>
        <p:spPr>
          <a:xfrm>
            <a:off x="536892" y="3446164"/>
            <a:ext cx="11134987" cy="10094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021084-964F-4D79-B9FC-5D0378595B28}"/>
              </a:ext>
            </a:extLst>
          </p:cNvPr>
          <p:cNvSpPr/>
          <p:nvPr/>
        </p:nvSpPr>
        <p:spPr>
          <a:xfrm>
            <a:off x="613840" y="3608291"/>
            <a:ext cx="7235476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D65FB-514E-42A6-909B-4133E07DBF3A}"/>
              </a:ext>
            </a:extLst>
          </p:cNvPr>
          <p:cNvSpPr/>
          <p:nvPr/>
        </p:nvSpPr>
        <p:spPr>
          <a:xfrm>
            <a:off x="8025440" y="3613642"/>
            <a:ext cx="2582398" cy="6795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776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4" grpId="0" animBg="1"/>
      <p:bldP spid="35" grpId="0"/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Mobile phone">
                <a:extLst>
                  <a:ext uri="{FF2B5EF4-FFF2-40B4-BE49-F238E27FC236}">
                    <a16:creationId xmlns:a16="http://schemas.microsoft.com/office/drawing/2014/main" id="{03B46157-4A12-4C46-A5A3-8B31F61905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1502228"/>
                  </p:ext>
                </p:extLst>
              </p:nvPr>
            </p:nvGraphicFramePr>
            <p:xfrm rot="16200000">
              <a:off x="9695989" y="59378"/>
              <a:ext cx="1311271" cy="2730906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311271" cy="2730906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31" ay="-335305" az="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59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Mobile phone">
                <a:extLst>
                  <a:ext uri="{FF2B5EF4-FFF2-40B4-BE49-F238E27FC236}">
                    <a16:creationId xmlns:a16="http://schemas.microsoft.com/office/drawing/2014/main" id="{03B46157-4A12-4C46-A5A3-8B31F61905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9695989" y="59378"/>
                <a:ext cx="1311271" cy="2730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Laptop">
                <a:extLst>
                  <a:ext uri="{FF2B5EF4-FFF2-40B4-BE49-F238E27FC236}">
                    <a16:creationId xmlns:a16="http://schemas.microsoft.com/office/drawing/2014/main" id="{8CCD9F49-1871-4DC2-973D-A708716AF5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1518431"/>
                  </p:ext>
                </p:extLst>
              </p:nvPr>
            </p:nvGraphicFramePr>
            <p:xfrm>
              <a:off x="5487742" y="2561"/>
              <a:ext cx="2787055" cy="252223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87055" cy="2522237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1165230" ay="51695" az="1822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62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Laptop">
                <a:extLst>
                  <a:ext uri="{FF2B5EF4-FFF2-40B4-BE49-F238E27FC236}">
                    <a16:creationId xmlns:a16="http://schemas.microsoft.com/office/drawing/2014/main" id="{8CCD9F49-1871-4DC2-973D-A708716AF5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742" y="2561"/>
                <a:ext cx="2787055" cy="2522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 Model 20" descr="All In One Computer">
                <a:extLst>
                  <a:ext uri="{FF2B5EF4-FFF2-40B4-BE49-F238E27FC236}">
                    <a16:creationId xmlns:a16="http://schemas.microsoft.com/office/drawing/2014/main" id="{69E4DDCA-8367-4325-9134-BD50E32F74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804075"/>
                  </p:ext>
                </p:extLst>
              </p:nvPr>
            </p:nvGraphicFramePr>
            <p:xfrm>
              <a:off x="1986542" y="-111907"/>
              <a:ext cx="2311654" cy="252093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11654" cy="2520938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67937" ay="-997403" az="-4807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24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 Model 20" descr="All In One Computer">
                <a:extLst>
                  <a:ext uri="{FF2B5EF4-FFF2-40B4-BE49-F238E27FC236}">
                    <a16:creationId xmlns:a16="http://schemas.microsoft.com/office/drawing/2014/main" id="{69E4DDCA-8367-4325-9134-BD50E32F74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6542" y="-111907"/>
                <a:ext cx="2311654" cy="252093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789FF2-C6E5-41DB-88CE-B92869A20423}"/>
              </a:ext>
            </a:extLst>
          </p:cNvPr>
          <p:cNvSpPr txBox="1"/>
          <p:nvPr/>
        </p:nvSpPr>
        <p:spPr>
          <a:xfrm>
            <a:off x="2223773" y="2409031"/>
            <a:ext cx="1619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XL </a:t>
            </a:r>
            <a:r>
              <a:rPr lang="en-US" dirty="0">
                <a:solidFill>
                  <a:schemeClr val="bg1"/>
                </a:solidFill>
              </a:rPr>
              <a:t>≥1200px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FB73B4-34E1-4FAE-804C-0A774BB485C5}"/>
              </a:ext>
            </a:extLst>
          </p:cNvPr>
          <p:cNvSpPr txBox="1"/>
          <p:nvPr/>
        </p:nvSpPr>
        <p:spPr>
          <a:xfrm>
            <a:off x="6071731" y="2409030"/>
            <a:ext cx="1619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LG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≥992px</a:t>
            </a:r>
            <a:endParaRPr lang="en-US" sz="7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Surface Pro - Cobalt Blue">
                <a:extLst>
                  <a:ext uri="{FF2B5EF4-FFF2-40B4-BE49-F238E27FC236}">
                    <a16:creationId xmlns:a16="http://schemas.microsoft.com/office/drawing/2014/main" id="{6C176B12-48BF-4E56-9B3B-2884CD8B7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1625152"/>
                  </p:ext>
                </p:extLst>
              </p:nvPr>
            </p:nvGraphicFramePr>
            <p:xfrm>
              <a:off x="1968709" y="3629876"/>
              <a:ext cx="3311352" cy="293360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311352" cy="2933605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849045" ay="2813110" az="6257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7815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Surface Pro - Cobalt Blue">
                <a:extLst>
                  <a:ext uri="{FF2B5EF4-FFF2-40B4-BE49-F238E27FC236}">
                    <a16:creationId xmlns:a16="http://schemas.microsoft.com/office/drawing/2014/main" id="{6C176B12-48BF-4E56-9B3B-2884CD8B7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8709" y="3629876"/>
                <a:ext cx="3311352" cy="2933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3" name="3D Model 32" descr="Mobile phone">
                <a:extLst>
                  <a:ext uri="{FF2B5EF4-FFF2-40B4-BE49-F238E27FC236}">
                    <a16:creationId xmlns:a16="http://schemas.microsoft.com/office/drawing/2014/main" id="{B41C823A-9374-4D46-BD2B-00AB6B006E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8710416"/>
                  </p:ext>
                </p:extLst>
              </p:nvPr>
            </p:nvGraphicFramePr>
            <p:xfrm>
              <a:off x="10499506" y="3757160"/>
              <a:ext cx="1323312" cy="28355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3312" cy="2835583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60117" ay="-1052069" az="-18116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1594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3" name="3D Model 32" descr="Mobile phone">
                <a:extLst>
                  <a:ext uri="{FF2B5EF4-FFF2-40B4-BE49-F238E27FC236}">
                    <a16:creationId xmlns:a16="http://schemas.microsoft.com/office/drawing/2014/main" id="{B41C823A-9374-4D46-BD2B-00AB6B006E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99506" y="3757160"/>
                <a:ext cx="1323312" cy="283558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7EB9710-C6B2-4B37-B2C2-10CBE024657C}"/>
              </a:ext>
            </a:extLst>
          </p:cNvPr>
          <p:cNvSpPr txBox="1"/>
          <p:nvPr/>
        </p:nvSpPr>
        <p:spPr>
          <a:xfrm>
            <a:off x="9542086" y="2158758"/>
            <a:ext cx="1619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MD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≥768px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DD1AAE-C825-4434-8CED-4C3E314E80DA}"/>
              </a:ext>
            </a:extLst>
          </p:cNvPr>
          <p:cNvSpPr txBox="1"/>
          <p:nvPr/>
        </p:nvSpPr>
        <p:spPr>
          <a:xfrm>
            <a:off x="3660985" y="4011023"/>
            <a:ext cx="1619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SM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≥576px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A4E0EB-E28D-4ED4-8CFB-DA9234F2181E}"/>
              </a:ext>
            </a:extLst>
          </p:cNvPr>
          <p:cNvSpPr txBox="1"/>
          <p:nvPr/>
        </p:nvSpPr>
        <p:spPr>
          <a:xfrm>
            <a:off x="8986171" y="4574788"/>
            <a:ext cx="1619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XS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&lt;576px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3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36" grpId="0"/>
      <p:bldP spid="37" grpId="0"/>
      <p:bldP spid="3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48</TotalTime>
  <Words>91</Words>
  <Application>Microsoft Office PowerPoint</Application>
  <PresentationFormat>Widescreen</PresentationFormat>
  <Paragraphs>61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Khandekar</dc:creator>
  <cp:lastModifiedBy>Karan Khandekar</cp:lastModifiedBy>
  <cp:revision>8</cp:revision>
  <dcterms:created xsi:type="dcterms:W3CDTF">2020-03-26T17:13:33Z</dcterms:created>
  <dcterms:modified xsi:type="dcterms:W3CDTF">2020-03-28T04:11:55Z</dcterms:modified>
</cp:coreProperties>
</file>